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58" r:id="rId5"/>
    <p:sldId id="269" r:id="rId6"/>
    <p:sldId id="272" r:id="rId7"/>
    <p:sldId id="260" r:id="rId8"/>
    <p:sldId id="261" r:id="rId9"/>
    <p:sldId id="270" r:id="rId10"/>
    <p:sldId id="273" r:id="rId11"/>
    <p:sldId id="262" r:id="rId12"/>
    <p:sldId id="263" r:id="rId13"/>
    <p:sldId id="271" r:id="rId14"/>
    <p:sldId id="274" r:id="rId15"/>
    <p:sldId id="264" r:id="rId16"/>
    <p:sldId id="265" r:id="rId17"/>
    <p:sldId id="266" r:id="rId18"/>
    <p:sldId id="267" r:id="rId19"/>
    <p:sldId id="26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43A5F5-DAF4-4597-91D1-29F8B25187B2}" type="datetimeFigureOut">
              <a:rPr lang="ru-RU" smtClean="0"/>
              <a:t>06.11.2013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9B4E9-DC75-4F4B-89BF-CE82355DDC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064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818-51E5-4B51-9274-3DE74817CF02}" type="datetimeFigureOut">
              <a:rPr lang="ru-RU" smtClean="0"/>
              <a:t>06.11.2013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8FB04-B794-4FDB-B860-F3DA1E9680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818-51E5-4B51-9274-3DE74817CF02}" type="datetimeFigureOut">
              <a:rPr lang="ru-RU" smtClean="0"/>
              <a:t>06.11.2013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8FB04-B794-4FDB-B860-F3DA1E9680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818-51E5-4B51-9274-3DE74817CF02}" type="datetimeFigureOut">
              <a:rPr lang="ru-RU" smtClean="0"/>
              <a:t>06.11.2013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8FB04-B794-4FDB-B860-F3DA1E9680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818-51E5-4B51-9274-3DE74817CF02}" type="datetimeFigureOut">
              <a:rPr lang="ru-RU" smtClean="0"/>
              <a:t>06.11.2013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8FB04-B794-4FDB-B860-F3DA1E9680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818-51E5-4B51-9274-3DE74817CF02}" type="datetimeFigureOut">
              <a:rPr lang="ru-RU" smtClean="0"/>
              <a:t>06.11.2013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8FB04-B794-4FDB-B860-F3DA1E9680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818-51E5-4B51-9274-3DE74817CF02}" type="datetimeFigureOut">
              <a:rPr lang="ru-RU" smtClean="0"/>
              <a:t>06.11.2013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8FB04-B794-4FDB-B860-F3DA1E9680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818-51E5-4B51-9274-3DE74817CF02}" type="datetimeFigureOut">
              <a:rPr lang="ru-RU" smtClean="0"/>
              <a:t>06.11.2013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8FB04-B794-4FDB-B860-F3DA1E9680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818-51E5-4B51-9274-3DE74817CF02}" type="datetimeFigureOut">
              <a:rPr lang="ru-RU" smtClean="0"/>
              <a:t>06.11.2013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8FB04-B794-4FDB-B860-F3DA1E9680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818-51E5-4B51-9274-3DE74817CF02}" type="datetimeFigureOut">
              <a:rPr lang="ru-RU" smtClean="0"/>
              <a:t>06.11.2013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8FB04-B794-4FDB-B860-F3DA1E9680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818-51E5-4B51-9274-3DE74817CF02}" type="datetimeFigureOut">
              <a:rPr lang="ru-RU" smtClean="0"/>
              <a:t>06.11.2013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8FB04-B794-4FDB-B860-F3DA1E9680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6818-51E5-4B51-9274-3DE74817CF02}" type="datetimeFigureOut">
              <a:rPr lang="ru-RU" smtClean="0"/>
              <a:t>06.11.2013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8FB04-B794-4FDB-B860-F3DA1E9680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C26818-51E5-4B51-9274-3DE74817CF02}" type="datetimeFigureOut">
              <a:rPr lang="ru-RU" smtClean="0"/>
              <a:t>06.11.2013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8FB04-B794-4FDB-B860-F3DA1E9680C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Светлана\Рабочий стол\irina1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5143504" cy="6858005"/>
          </a:xfrm>
          <a:prstGeom prst="rect">
            <a:avLst/>
          </a:prstGeom>
          <a:noFill/>
        </p:spPr>
      </p:pic>
      <p:pic>
        <p:nvPicPr>
          <p:cNvPr id="1028" name="Picture 4" descr="C:\Documents and Settings\Светлана\Рабочий стол\176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-142900"/>
            <a:ext cx="4361765" cy="7153295"/>
          </a:xfrm>
          <a:prstGeom prst="rect">
            <a:avLst/>
          </a:prstGeom>
          <a:noFill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488" y="5648303"/>
            <a:ext cx="3643338" cy="120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067315"/>
            <a:ext cx="2389025" cy="1790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1"/>
            <a:ext cx="4582213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55" y="785794"/>
            <a:ext cx="514353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357562"/>
            <a:ext cx="4868248" cy="3248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4643470" cy="3095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2928934"/>
            <a:ext cx="5715000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500042"/>
            <a:ext cx="3163162" cy="2147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4143380"/>
            <a:ext cx="2919187" cy="193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397697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785786" y="0"/>
            <a:ext cx="547874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водоросли</a:t>
            </a:r>
            <a:endParaRPr lang="ru-RU" sz="8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3359" y="1282227"/>
            <a:ext cx="806489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Водоросли – это ……….,которые живут …………… .</a:t>
            </a:r>
          </a:p>
          <a:p>
            <a:r>
              <a:rPr lang="ru-RU" sz="4400" b="1" dirty="0" smtClean="0"/>
              <a:t>У них нет …………,……………, ……………, ……………… и .......... с ………….. .</a:t>
            </a:r>
          </a:p>
        </p:txBody>
      </p:sp>
    </p:spTree>
    <p:extLst>
      <p:ext uri="{BB962C8B-B14F-4D97-AF65-F5344CB8AC3E}">
        <p14:creationId xmlns:p14="http://schemas.microsoft.com/office/powerpoint/2010/main" val="221962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20688"/>
            <a:ext cx="78488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/>
              <a:t>Водоросли – это </a:t>
            </a:r>
            <a:r>
              <a:rPr lang="ru-RU" sz="4400" b="1" dirty="0" smtClean="0">
                <a:solidFill>
                  <a:srgbClr val="FF0000"/>
                </a:solidFill>
              </a:rPr>
              <a:t>растения, </a:t>
            </a:r>
            <a:r>
              <a:rPr lang="ru-RU" sz="4400" b="1" dirty="0" smtClean="0"/>
              <a:t>которые </a:t>
            </a:r>
            <a:r>
              <a:rPr lang="ru-RU" sz="4400" b="1" dirty="0"/>
              <a:t>живут </a:t>
            </a:r>
            <a:r>
              <a:rPr lang="ru-RU" sz="4400" b="1" dirty="0" smtClean="0"/>
              <a:t>в воде </a:t>
            </a:r>
            <a:r>
              <a:rPr lang="ru-RU" sz="4400" b="1" dirty="0"/>
              <a:t>.</a:t>
            </a:r>
          </a:p>
          <a:p>
            <a:r>
              <a:rPr lang="ru-RU" sz="4400" b="1" dirty="0"/>
              <a:t>У них нет </a:t>
            </a:r>
            <a:r>
              <a:rPr lang="ru-RU" sz="4400" b="1" dirty="0" smtClean="0">
                <a:solidFill>
                  <a:srgbClr val="FF0000"/>
                </a:solidFill>
              </a:rPr>
              <a:t>корней</a:t>
            </a:r>
            <a:r>
              <a:rPr lang="ru-RU" sz="4400" b="1" dirty="0" smtClean="0"/>
              <a:t>, </a:t>
            </a:r>
            <a:r>
              <a:rPr lang="ru-RU" sz="4400" b="1" dirty="0" smtClean="0">
                <a:solidFill>
                  <a:srgbClr val="FF0000"/>
                </a:solidFill>
              </a:rPr>
              <a:t>стеблей</a:t>
            </a:r>
            <a:r>
              <a:rPr lang="ru-RU" sz="4400" b="1" dirty="0" smtClean="0"/>
              <a:t>, </a:t>
            </a:r>
            <a:r>
              <a:rPr lang="ru-RU" sz="4400" b="1" dirty="0" smtClean="0">
                <a:solidFill>
                  <a:srgbClr val="FF0000"/>
                </a:solidFill>
              </a:rPr>
              <a:t>листьев</a:t>
            </a:r>
            <a:r>
              <a:rPr lang="ru-RU" sz="4400" b="1" dirty="0" smtClean="0"/>
              <a:t>, </a:t>
            </a:r>
            <a:r>
              <a:rPr lang="ru-RU" sz="4400" b="1" dirty="0" smtClean="0">
                <a:solidFill>
                  <a:srgbClr val="FF0000"/>
                </a:solidFill>
              </a:rPr>
              <a:t>цветков</a:t>
            </a:r>
            <a:r>
              <a:rPr lang="ru-RU" sz="4400" b="1" dirty="0" smtClean="0"/>
              <a:t> </a:t>
            </a:r>
            <a:r>
              <a:rPr lang="ru-RU" sz="4400" b="1" dirty="0"/>
              <a:t>и </a:t>
            </a:r>
            <a:r>
              <a:rPr lang="ru-RU" sz="4400" b="1" dirty="0" smtClean="0">
                <a:solidFill>
                  <a:srgbClr val="FF0000"/>
                </a:solidFill>
              </a:rPr>
              <a:t>плодов</a:t>
            </a:r>
            <a:r>
              <a:rPr lang="ru-RU" sz="4400" b="1" dirty="0" smtClean="0"/>
              <a:t> </a:t>
            </a:r>
            <a:r>
              <a:rPr lang="ru-RU" sz="4400" b="1" dirty="0"/>
              <a:t>с </a:t>
            </a:r>
            <a:r>
              <a:rPr lang="ru-RU" sz="4400" b="1" dirty="0" smtClean="0">
                <a:solidFill>
                  <a:srgbClr val="FF0000"/>
                </a:solidFill>
              </a:rPr>
              <a:t>семенами </a:t>
            </a:r>
            <a:r>
              <a:rPr lang="ru-RU" sz="4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814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3571875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4572008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357166"/>
            <a:ext cx="5715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84" y="4500570"/>
            <a:ext cx="2809868" cy="2161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-571528"/>
            <a:ext cx="10287072" cy="8158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4214810" y="1928802"/>
            <a:ext cx="227055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мох</a:t>
            </a:r>
            <a:endParaRPr lang="ru-RU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4623" y="1353148"/>
            <a:ext cx="763284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Мох – это ………, у которого есть ………… и …………., а …………..</a:t>
            </a:r>
          </a:p>
          <a:p>
            <a:r>
              <a:rPr lang="ru-RU" sz="4400" dirty="0" smtClean="0"/>
              <a:t>и………….- нет. Удерживается в почве с помощью маленьких выростков стебля.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89656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836712"/>
            <a:ext cx="734481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Мох – это </a:t>
            </a:r>
            <a:r>
              <a:rPr lang="ru-RU" sz="4400" dirty="0" smtClean="0">
                <a:solidFill>
                  <a:srgbClr val="FF0000"/>
                </a:solidFill>
              </a:rPr>
              <a:t>растение</a:t>
            </a:r>
            <a:r>
              <a:rPr lang="ru-RU" sz="4400" dirty="0" smtClean="0"/>
              <a:t>, </a:t>
            </a:r>
            <a:r>
              <a:rPr lang="ru-RU" sz="4400" dirty="0"/>
              <a:t>у которого есть </a:t>
            </a:r>
            <a:r>
              <a:rPr lang="ru-RU" sz="4400" dirty="0" smtClean="0">
                <a:solidFill>
                  <a:srgbClr val="FF0000"/>
                </a:solidFill>
              </a:rPr>
              <a:t>стебель</a:t>
            </a:r>
            <a:r>
              <a:rPr lang="ru-RU" sz="4400" dirty="0" smtClean="0"/>
              <a:t> </a:t>
            </a:r>
            <a:r>
              <a:rPr lang="ru-RU" sz="4400" dirty="0"/>
              <a:t>и </a:t>
            </a:r>
            <a:r>
              <a:rPr lang="ru-RU" sz="4400" dirty="0" smtClean="0">
                <a:solidFill>
                  <a:srgbClr val="FF0000"/>
                </a:solidFill>
              </a:rPr>
              <a:t>листья</a:t>
            </a:r>
            <a:r>
              <a:rPr lang="ru-RU" sz="4400" dirty="0" smtClean="0"/>
              <a:t>, </a:t>
            </a:r>
            <a:r>
              <a:rPr lang="ru-RU" sz="4400" dirty="0"/>
              <a:t>а </a:t>
            </a:r>
            <a:r>
              <a:rPr lang="ru-RU" sz="4400" dirty="0" smtClean="0">
                <a:solidFill>
                  <a:srgbClr val="FF0000"/>
                </a:solidFill>
              </a:rPr>
              <a:t>корней</a:t>
            </a:r>
            <a:r>
              <a:rPr lang="ru-RU" sz="4400" dirty="0" smtClean="0"/>
              <a:t> и </a:t>
            </a:r>
            <a:r>
              <a:rPr lang="ru-RU" sz="4400" dirty="0" smtClean="0">
                <a:solidFill>
                  <a:srgbClr val="FF0000"/>
                </a:solidFill>
              </a:rPr>
              <a:t>цветков </a:t>
            </a:r>
            <a:r>
              <a:rPr lang="ru-RU" sz="4400" dirty="0" smtClean="0"/>
              <a:t>-нет.</a:t>
            </a:r>
            <a:endParaRPr lang="ru-RU" sz="4400" dirty="0"/>
          </a:p>
          <a:p>
            <a:r>
              <a:rPr lang="ru-RU" sz="4400" dirty="0" smtClean="0"/>
              <a:t> </a:t>
            </a:r>
            <a:r>
              <a:rPr lang="ru-RU" sz="4400" dirty="0"/>
              <a:t>Удерживается в почве с помощью маленьких выростков стебля.</a:t>
            </a:r>
          </a:p>
        </p:txBody>
      </p:sp>
    </p:spTree>
    <p:extLst>
      <p:ext uri="{BB962C8B-B14F-4D97-AF65-F5344CB8AC3E}">
        <p14:creationId xmlns:p14="http://schemas.microsoft.com/office/powerpoint/2010/main" val="143637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409575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928934"/>
            <a:ext cx="4762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0" y="285728"/>
            <a:ext cx="3143248" cy="2357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4643446"/>
            <a:ext cx="2840180" cy="1952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850920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357290" y="-285776"/>
            <a:ext cx="663021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папоротники</a:t>
            </a:r>
            <a:endParaRPr lang="ru-RU" sz="8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928670"/>
            <a:ext cx="8501122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928670"/>
            <a:ext cx="8501122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928670"/>
            <a:ext cx="8501122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928670"/>
            <a:ext cx="8572560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3220" y="1268760"/>
            <a:ext cx="734481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Папоротники – это ……….,у которых есть……….,………… и ……….., но нет …………, а значит нет плодов и семян.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98079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6838" y="1412776"/>
            <a:ext cx="813690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Папоротники – это </a:t>
            </a:r>
            <a:r>
              <a:rPr lang="ru-RU" sz="4400" dirty="0" smtClean="0">
                <a:solidFill>
                  <a:srgbClr val="FF0000"/>
                </a:solidFill>
              </a:rPr>
              <a:t>растения</a:t>
            </a:r>
            <a:r>
              <a:rPr lang="ru-RU" sz="4400" dirty="0" smtClean="0"/>
              <a:t>,</a:t>
            </a:r>
          </a:p>
          <a:p>
            <a:r>
              <a:rPr lang="ru-RU" sz="4400" dirty="0" smtClean="0"/>
              <a:t>у </a:t>
            </a:r>
            <a:r>
              <a:rPr lang="ru-RU" sz="4400" dirty="0"/>
              <a:t>которых </a:t>
            </a:r>
            <a:r>
              <a:rPr lang="ru-RU" sz="4400" dirty="0" smtClean="0"/>
              <a:t>есть </a:t>
            </a:r>
            <a:r>
              <a:rPr lang="ru-RU" sz="4400" dirty="0" smtClean="0">
                <a:solidFill>
                  <a:srgbClr val="FF0000"/>
                </a:solidFill>
              </a:rPr>
              <a:t>корни</a:t>
            </a:r>
            <a:r>
              <a:rPr lang="ru-RU" sz="4400" dirty="0" smtClean="0"/>
              <a:t>, </a:t>
            </a:r>
            <a:r>
              <a:rPr lang="ru-RU" sz="4400" dirty="0" smtClean="0">
                <a:solidFill>
                  <a:srgbClr val="FF0000"/>
                </a:solidFill>
              </a:rPr>
              <a:t>стебель</a:t>
            </a:r>
            <a:r>
              <a:rPr lang="ru-RU" sz="4400" dirty="0" smtClean="0"/>
              <a:t> </a:t>
            </a:r>
            <a:r>
              <a:rPr lang="ru-RU" sz="4400" dirty="0"/>
              <a:t>и </a:t>
            </a:r>
            <a:r>
              <a:rPr lang="ru-RU" sz="4400" dirty="0" smtClean="0">
                <a:solidFill>
                  <a:srgbClr val="FF0000"/>
                </a:solidFill>
              </a:rPr>
              <a:t>листья</a:t>
            </a:r>
            <a:r>
              <a:rPr lang="ru-RU" sz="4400" dirty="0" smtClean="0"/>
              <a:t>, </a:t>
            </a:r>
            <a:r>
              <a:rPr lang="ru-RU" sz="4400" dirty="0"/>
              <a:t>но нет </a:t>
            </a:r>
            <a:r>
              <a:rPr lang="ru-RU" sz="4400" dirty="0" smtClean="0">
                <a:solidFill>
                  <a:srgbClr val="FF0000"/>
                </a:solidFill>
              </a:rPr>
              <a:t>цветков</a:t>
            </a:r>
            <a:r>
              <a:rPr lang="ru-RU" sz="4400" dirty="0" smtClean="0"/>
              <a:t>, </a:t>
            </a:r>
            <a:r>
              <a:rPr lang="ru-RU" sz="4400" dirty="0"/>
              <a:t>а значит нет плодов и семян</a:t>
            </a:r>
          </a:p>
        </p:txBody>
      </p:sp>
    </p:spTree>
    <p:extLst>
      <p:ext uri="{BB962C8B-B14F-4D97-AF65-F5344CB8AC3E}">
        <p14:creationId xmlns:p14="http://schemas.microsoft.com/office/powerpoint/2010/main" val="266058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0" y="428604"/>
          <a:ext cx="8644000" cy="578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000"/>
                <a:gridCol w="2161000"/>
                <a:gridCol w="2161000"/>
                <a:gridCol w="2161000"/>
              </a:tblGrid>
              <a:tr h="14466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66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66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66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57158" y="714356"/>
            <a:ext cx="199791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Растения</a:t>
            </a:r>
            <a:endParaRPr lang="ru-RU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14612" y="428604"/>
            <a:ext cx="1309076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</a:t>
            </a:r>
          </a:p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части </a:t>
            </a:r>
          </a:p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имеет?</a:t>
            </a:r>
            <a:endParaRPr lang="ru-RU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2066" y="642918"/>
            <a:ext cx="132921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</a:t>
            </a:r>
          </a:p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растёт?</a:t>
            </a:r>
            <a:endParaRPr lang="ru-RU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86578" y="428604"/>
            <a:ext cx="2000869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</a:p>
          <a:p>
            <a:pPr algn="ctr"/>
            <a:r>
              <a:rPr lang="ru-RU" sz="2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спользует </a:t>
            </a:r>
          </a:p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человек?</a:t>
            </a:r>
            <a:endParaRPr lang="ru-RU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2285992"/>
            <a:ext cx="21405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Водоросли</a:t>
            </a:r>
            <a:endParaRPr lang="ru-RU" sz="32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7224" y="3786190"/>
            <a:ext cx="9621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Мхи</a:t>
            </a:r>
            <a:endParaRPr lang="ru-RU" sz="32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5143512"/>
            <a:ext cx="227017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апоротники</a:t>
            </a:r>
            <a:endParaRPr lang="ru-RU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0" y="428604"/>
          <a:ext cx="8644000" cy="624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000"/>
                <a:gridCol w="2161000"/>
                <a:gridCol w="2161000"/>
                <a:gridCol w="2161000"/>
              </a:tblGrid>
              <a:tr h="14466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66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Мелкие частички в виде нитей и платин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В водоёмах, в горах, в почве.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Употребляют в пищу.</a:t>
                      </a:r>
                      <a:endParaRPr lang="ru-RU" sz="2400" b="1" dirty="0"/>
                    </a:p>
                  </a:txBody>
                  <a:tcPr/>
                </a:tc>
              </a:tr>
              <a:tr h="14466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Стебелёк, крохотные листики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На</a:t>
                      </a:r>
                      <a:r>
                        <a:rPr lang="ru-RU" sz="2800" b="1" baseline="0" dirty="0" smtClean="0"/>
                        <a:t> земле, на дереве, на камне в воде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Для подстилки, для изделий</a:t>
                      </a:r>
                      <a:endParaRPr lang="ru-RU" sz="2400" b="1" dirty="0"/>
                    </a:p>
                  </a:txBody>
                  <a:tcPr/>
                </a:tc>
              </a:tr>
              <a:tr h="144662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Корни,</a:t>
                      </a:r>
                      <a:r>
                        <a:rPr lang="ru-RU" sz="2800" b="1" baseline="0" dirty="0" smtClean="0"/>
                        <a:t> стебель, листья.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Во влажных</a:t>
                      </a:r>
                      <a:r>
                        <a:rPr lang="ru-RU" sz="2800" b="1" baseline="0" dirty="0" smtClean="0"/>
                        <a:t> тенистых местах.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/>
                        <a:t>Употребляют в пищу.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57158" y="714356"/>
            <a:ext cx="199791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Растения</a:t>
            </a:r>
            <a:endParaRPr lang="ru-RU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14612" y="428604"/>
            <a:ext cx="1309076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</a:t>
            </a:r>
          </a:p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части </a:t>
            </a:r>
          </a:p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имеет?</a:t>
            </a:r>
            <a:endParaRPr lang="ru-RU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2066" y="642918"/>
            <a:ext cx="1329210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</a:t>
            </a:r>
          </a:p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растёт?</a:t>
            </a:r>
            <a:endParaRPr lang="ru-RU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86578" y="428604"/>
            <a:ext cx="2000869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</a:t>
            </a:r>
          </a:p>
          <a:p>
            <a:pPr algn="ctr"/>
            <a:r>
              <a:rPr lang="ru-RU" sz="2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спользует </a:t>
            </a:r>
          </a:p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человек?</a:t>
            </a:r>
            <a:endParaRPr lang="ru-RU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2285992"/>
            <a:ext cx="214052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Водоросли</a:t>
            </a:r>
            <a:endParaRPr lang="ru-RU" sz="32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7224" y="3786190"/>
            <a:ext cx="96212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Мхи</a:t>
            </a:r>
            <a:endParaRPr lang="ru-RU" sz="32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5214950"/>
            <a:ext cx="227017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апоротники</a:t>
            </a:r>
            <a:endParaRPr lang="ru-RU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429684" cy="6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929066"/>
            <a:ext cx="372970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571480"/>
            <a:ext cx="371477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2000240"/>
            <a:ext cx="4175861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428596" y="0"/>
            <a:ext cx="34324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водоросли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57290" y="3429000"/>
            <a:ext cx="13562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мох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14876" y="1571612"/>
            <a:ext cx="41394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папоротники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1500174"/>
            <a:ext cx="255711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 узнал …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3571876"/>
            <a:ext cx="36102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 запомнил …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238</Words>
  <Application>Microsoft Office PowerPoint</Application>
  <PresentationFormat>Экран (4:3)</PresentationFormat>
  <Paragraphs>52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 Svetlana</dc:creator>
  <cp:lastModifiedBy>user</cp:lastModifiedBy>
  <cp:revision>13</cp:revision>
  <dcterms:created xsi:type="dcterms:W3CDTF">2012-10-26T04:46:06Z</dcterms:created>
  <dcterms:modified xsi:type="dcterms:W3CDTF">2013-11-06T03:12:14Z</dcterms:modified>
</cp:coreProperties>
</file>